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1" r:id="rId4"/>
    <p:sldId id="264" r:id="rId5"/>
    <p:sldId id="263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0041" autoAdjust="0"/>
  </p:normalViewPr>
  <p:slideViewPr>
    <p:cSldViewPr snapToGrid="0">
      <p:cViewPr varScale="1">
        <p:scale>
          <a:sx n="68" d="100"/>
          <a:sy n="68" d="100"/>
        </p:scale>
        <p:origin x="6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E2E0B-9D11-4D4D-8480-7F5CD49168A6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5CE3-5E45-4A50-B297-9A5DF48F2F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52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5CE3-5E45-4A50-B297-9A5DF48F2F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88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557F4F-535C-40BC-876F-04DBC3542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CA6C7-34A1-4787-AB77-14FFB6BA9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24B20E-A0E5-46C1-BB22-D2698261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E1D8E2-D43B-4A00-BB67-50B5E076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709C3A-A5D5-4D82-A410-29ECB696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38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4C70A-741F-45D1-A13E-1FD62D78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07DCD6-F83A-4829-AF7A-341FB7532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8E9839-FE5C-418C-B1C7-7552A57C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7E3CED-E3D5-4E06-83E8-5D68C33A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193E11-A550-42E4-91B9-F003A55E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62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89BB80-BB96-4416-ACE1-3B9BB9119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645A80-3F22-4AD9-862F-903624CAC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66BFA-EB88-4302-8D10-945B091B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CF0FE6-56F4-4BAE-ACA0-102A412E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59EC56-C8D6-4AE5-9EF7-E131B4D7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5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417DF-23AC-454E-8A68-2E5907A3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672514-7A49-4327-9754-B988773C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6E32A-8B9E-424C-8230-807BCF71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FD4219-C41C-483B-A92B-322E59BA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7CE6B7-0CA5-43FA-AB7E-ADC2C4FD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9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7BF6B-E7C5-4466-B0DE-7610E65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5051FA-6CA3-46A9-850B-938C1B53B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EE49A-AE8C-469E-B17F-FF93857F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A13212-AE58-4634-BD23-AF5D4CC5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9597C0-692F-4764-AD55-D6D69ED3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83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99D1E-A962-46BA-8B56-510EBD4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42E81C-BA95-4409-A00E-B2CCB0591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2F5B11-2FE5-42D2-9679-EC8A0ADE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B1494D-3BAC-4ECF-9AD0-130EDC77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2761D6-FE1F-4781-95F6-9D40F18A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F8B7CC-BB65-456A-B141-604990EC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2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FDE5B-99FA-4D76-9A71-301DC848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515DB-BC65-4D70-8BE9-A68E8572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689B95-26BB-4F11-B315-457150AA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9B7FB5-FE2D-44BC-9291-33D091A15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085F6B-0BD9-490F-B6AD-378AECE0A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082B0AC-DC7C-42B5-A422-063E9F3D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17F7BE-9FA6-4E85-BF5A-A7D24DE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290204C-BA30-44F0-8A02-B9857550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28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434CC-E750-486F-B7E5-3ED5BB6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7D4B20-FBB7-4AC8-BD3C-91FD2912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554C85-F41F-4987-B7D7-85683448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C6D19F-707E-4B88-8DEA-A842E3A8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5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77890A-FEAC-468E-97A3-5E4F6795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1647FF-9AB6-4527-B90A-B5B43685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35997B-D5C6-4CCC-BFF4-B43121F4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08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6E086-B1CC-4D3F-9BC0-A4D9D200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DC9752-FAA7-4F11-B9AF-681F5C29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5CDFC8-79AC-4293-82F6-BB38097B7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39F001-E446-4C84-9D03-14D05DE2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86FA24-0E4A-4422-8440-3BAEDD8B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F37B89-BC4B-41DC-A38F-898EB10B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43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198C9-9D8D-439B-95BC-B2C10483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E1445F0-321B-4171-B770-5AB6C7538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32E5D1-3284-42E3-938F-B3EB07CF6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2602D8-D6C5-40C4-886F-1D714203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04D3D5-3821-4374-A5F0-C8F530EE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5B86BC-4D13-4ED7-8300-F8585790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8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AB8923-27B7-444E-A2D3-CB83F478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C47637-3F1F-4F58-83D4-B1CAC3E8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4FE0DF-2747-4535-BCEB-EF1368B6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9CC4-DA6A-49E4-8A8F-F71F49FC5CB9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9141F-0CF3-4A1F-851A-F0EFF5B24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CE7729-1248-412C-B0F9-DB690B741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3865-691A-48B9-A83E-2D6CE1DF6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CC881-2A1D-49A9-9765-155DEB4E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40.10.50.5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4E5180-A398-4461-BADA-62373299C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Unlimited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082187-B1B5-4D51-9E6D-3C4872212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altLang="zh-TW" dirty="0"/>
              <a:t>L=2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F3920FC-4349-4366-B6C6-6424A2718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669AB4E1-4F58-4A75-8950-C885DB6A3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70D4A3-947F-424D-82C9-D32EFBDB0124}"/>
              </a:ext>
            </a:extLst>
          </p:cNvPr>
          <p:cNvSpPr txBox="1"/>
          <p:nvPr/>
        </p:nvSpPr>
        <p:spPr>
          <a:xfrm>
            <a:off x="5734418" y="5420497"/>
            <a:ext cx="83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0.83</a:t>
            </a:r>
          </a:p>
          <a:p>
            <a:r>
              <a:rPr lang="en-US" altLang="zh-TW" dirty="0">
                <a:solidFill>
                  <a:schemeClr val="accent1"/>
                </a:solidFill>
              </a:rPr>
              <a:t>0.81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5E561B-1919-4BD1-B502-A1DC7A4EE03C}"/>
              </a:ext>
            </a:extLst>
          </p:cNvPr>
          <p:cNvSpPr txBox="1"/>
          <p:nvPr/>
        </p:nvSpPr>
        <p:spPr>
          <a:xfrm>
            <a:off x="1758850" y="6384324"/>
            <a:ext cx="847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Conclusion: applying RL max connection limit can slight increase EE in Evaluation phase.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4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21B00D8-5960-412F-BC93-257A996F2386}"/>
              </a:ext>
            </a:extLst>
          </p:cNvPr>
          <p:cNvCxnSpPr>
            <a:cxnSpLocks/>
          </p:cNvCxnSpPr>
          <p:nvPr/>
        </p:nvCxnSpPr>
        <p:spPr>
          <a:xfrm flipH="1">
            <a:off x="4662616" y="0"/>
            <a:ext cx="2858530" cy="68579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31000E6-8393-41BF-99C9-0B5942F34C26}"/>
              </a:ext>
            </a:extLst>
          </p:cNvPr>
          <p:cNvSpPr/>
          <p:nvPr/>
        </p:nvSpPr>
        <p:spPr>
          <a:xfrm>
            <a:off x="6091881" y="3426519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L=2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1D690C-2B41-4126-92CD-2532B2A2EC42}"/>
              </a:ext>
            </a:extLst>
          </p:cNvPr>
          <p:cNvSpPr/>
          <p:nvPr/>
        </p:nvSpPr>
        <p:spPr>
          <a:xfrm>
            <a:off x="4983180" y="3057187"/>
            <a:ext cx="110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Unlimited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03A87B-BDF7-442C-A094-EBCB0B966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" y="0"/>
            <a:ext cx="4568692" cy="34265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7EC190-3640-49B0-BEC3-225FB3418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037"/>
            <a:ext cx="4662616" cy="34969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0E24584-D760-48CD-8D3C-ED1C8DB34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62" y="0"/>
            <a:ext cx="4571999" cy="34289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8C14FD-581A-42FB-B99F-C169ABA29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62" y="3429000"/>
            <a:ext cx="4571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21B00D8-5960-412F-BC93-257A996F2386}"/>
              </a:ext>
            </a:extLst>
          </p:cNvPr>
          <p:cNvCxnSpPr>
            <a:cxnSpLocks/>
          </p:cNvCxnSpPr>
          <p:nvPr/>
        </p:nvCxnSpPr>
        <p:spPr>
          <a:xfrm flipH="1">
            <a:off x="4662616" y="0"/>
            <a:ext cx="2858530" cy="68579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31000E6-8393-41BF-99C9-0B5942F34C26}"/>
              </a:ext>
            </a:extLst>
          </p:cNvPr>
          <p:cNvSpPr/>
          <p:nvPr/>
        </p:nvSpPr>
        <p:spPr>
          <a:xfrm>
            <a:off x="6091881" y="3426519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L=2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1D690C-2B41-4126-92CD-2532B2A2EC42}"/>
              </a:ext>
            </a:extLst>
          </p:cNvPr>
          <p:cNvSpPr/>
          <p:nvPr/>
        </p:nvSpPr>
        <p:spPr>
          <a:xfrm>
            <a:off x="4983180" y="3057187"/>
            <a:ext cx="110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Unlimited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9AA7B8-89A7-4EB8-984D-842D42A4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0455" cy="34203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D5CEEF-FD49-4273-BE94-7FAE952F5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59242"/>
            <a:ext cx="4656000" cy="349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CB67CA-8D96-4C5B-BA92-E9A7072B4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0"/>
            <a:ext cx="4572000" cy="3429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48BF40-1B08-432C-824F-85FF08CBC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01" y="3422242"/>
            <a:ext cx="4572000" cy="3429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5DC9FBA-CA35-4FB7-B58B-6161D468CA04}"/>
              </a:ext>
            </a:extLst>
          </p:cNvPr>
          <p:cNvSpPr txBox="1"/>
          <p:nvPr/>
        </p:nvSpPr>
        <p:spPr>
          <a:xfrm>
            <a:off x="4662616" y="510745"/>
            <a:ext cx="194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Unlimited has higher throughput, but also higher </a:t>
            </a:r>
            <a:r>
              <a:rPr lang="en-US" altLang="zh-TW" dirty="0" err="1"/>
              <a:t>P_sys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683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D204AA1-0FC2-4CE4-BABB-DC85AD33E5C3}"/>
              </a:ext>
            </a:extLst>
          </p:cNvPr>
          <p:cNvSpPr/>
          <p:nvPr/>
        </p:nvSpPr>
        <p:spPr>
          <a:xfrm>
            <a:off x="2274932" y="386835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23130"/>
                </a:solidFill>
                <a:latin typeface="Segoe UI" panose="020B0502040204020203" pitchFamily="34" charset="0"/>
              </a:rPr>
              <a:t>L=2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C299CB9-0F1B-4CA8-9BBA-34816D88A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0"/>
            <a:ext cx="4572000" cy="3429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F4AA970-B92E-4B3F-A0E0-2DC109ECD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3429000"/>
            <a:ext cx="4572000" cy="3429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A69C4E3-0784-4529-A660-F734F847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1"/>
            <a:ext cx="7619999" cy="571499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922195-718C-4EC3-AFAA-4B8005CE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78" y="120907"/>
            <a:ext cx="1342997" cy="1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D204AA1-0FC2-4CE4-BABB-DC85AD33E5C3}"/>
              </a:ext>
            </a:extLst>
          </p:cNvPr>
          <p:cNvSpPr/>
          <p:nvPr/>
        </p:nvSpPr>
        <p:spPr>
          <a:xfrm>
            <a:off x="2274932" y="386835"/>
            <a:ext cx="255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23130"/>
                </a:solidFill>
                <a:latin typeface="Segoe UI" panose="020B0502040204020203" pitchFamily="34" charset="0"/>
              </a:rPr>
              <a:t>Unlimited Connection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100F29-64A5-4902-8154-D27C6E8B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45" y="102973"/>
            <a:ext cx="1487741" cy="1115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34FFFC-1F1D-47BE-B62A-86523EB5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04" y="8659"/>
            <a:ext cx="4560455" cy="34203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6BFEEAA-7893-441D-B0F7-EC866BF15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04" y="3437658"/>
            <a:ext cx="4560456" cy="3420342"/>
          </a:xfrm>
          <a:prstGeom prst="rect">
            <a:avLst/>
          </a:prstGeom>
        </p:spPr>
      </p:pic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D8C188C7-E2D4-4F9E-93E9-AF36FD480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311"/>
            <a:ext cx="7480918" cy="56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3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58056A-416F-4949-817C-B3E9D1C7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1"/>
            <a:ext cx="7620000" cy="5714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775AD8-7741-4404-A64A-F69A21ABD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637BF5-2F00-48A8-B3DD-3665D3C55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6F69EAE-C0EC-425B-A50B-5415716A1796}"/>
              </a:ext>
            </a:extLst>
          </p:cNvPr>
          <p:cNvSpPr/>
          <p:nvPr/>
        </p:nvSpPr>
        <p:spPr>
          <a:xfrm>
            <a:off x="2274932" y="386835"/>
            <a:ext cx="3226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23130"/>
                </a:solidFill>
                <a:latin typeface="Segoe UI" panose="020B0502040204020203" pitchFamily="34" charset="0"/>
              </a:rPr>
              <a:t>Unlimited Connection</a:t>
            </a:r>
          </a:p>
          <a:p>
            <a:r>
              <a:rPr lang="en-US" altLang="zh-TW" b="1" dirty="0">
                <a:solidFill>
                  <a:srgbClr val="323130"/>
                </a:solidFill>
                <a:latin typeface="Segoe UI" panose="020B0502040204020203" pitchFamily="34" charset="0"/>
              </a:rPr>
              <a:t>Weekly Report Feb 04, 2021</a:t>
            </a:r>
          </a:p>
        </p:txBody>
      </p:sp>
    </p:spTree>
    <p:extLst>
      <p:ext uri="{BB962C8B-B14F-4D97-AF65-F5344CB8AC3E}">
        <p14:creationId xmlns:p14="http://schemas.microsoft.com/office/powerpoint/2010/main" val="305232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55</Words>
  <Application>Microsoft Office PowerPoint</Application>
  <PresentationFormat>寬螢幕</PresentationFormat>
  <Paragraphs>16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Segoe UI</vt:lpstr>
      <vt:lpstr>Office 佈景主題</vt:lpstr>
      <vt:lpstr>40.10.50.5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40.10.50.5</dc:title>
  <dc:creator>韓松俯</dc:creator>
  <cp:lastModifiedBy>韓松俯</cp:lastModifiedBy>
  <cp:revision>10</cp:revision>
  <dcterms:created xsi:type="dcterms:W3CDTF">2021-02-08T03:25:57Z</dcterms:created>
  <dcterms:modified xsi:type="dcterms:W3CDTF">2021-02-08T09:07:11Z</dcterms:modified>
</cp:coreProperties>
</file>